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0"/>
  </p:notesMasterIdLst>
  <p:sldIdLst>
    <p:sldId id="256" r:id="rId5"/>
    <p:sldId id="556" r:id="rId6"/>
    <p:sldId id="606" r:id="rId7"/>
    <p:sldId id="607" r:id="rId8"/>
    <p:sldId id="608" r:id="rId9"/>
    <p:sldId id="609" r:id="rId10"/>
    <p:sldId id="610" r:id="rId11"/>
    <p:sldId id="611" r:id="rId12"/>
    <p:sldId id="612" r:id="rId13"/>
    <p:sldId id="613" r:id="rId14"/>
    <p:sldId id="636" r:id="rId15"/>
    <p:sldId id="634" r:id="rId16"/>
    <p:sldId id="614" r:id="rId17"/>
    <p:sldId id="637" r:id="rId18"/>
    <p:sldId id="615" r:id="rId19"/>
    <p:sldId id="616" r:id="rId20"/>
    <p:sldId id="617" r:id="rId21"/>
    <p:sldId id="618" r:id="rId22"/>
    <p:sldId id="632" r:id="rId23"/>
    <p:sldId id="619" r:id="rId24"/>
    <p:sldId id="633" r:id="rId25"/>
    <p:sldId id="620" r:id="rId26"/>
    <p:sldId id="621" r:id="rId27"/>
    <p:sldId id="622" r:id="rId28"/>
    <p:sldId id="623" r:id="rId29"/>
    <p:sldId id="624" r:id="rId30"/>
    <p:sldId id="625" r:id="rId31"/>
    <p:sldId id="626" r:id="rId32"/>
    <p:sldId id="627" r:id="rId33"/>
    <p:sldId id="628" r:id="rId34"/>
    <p:sldId id="631" r:id="rId35"/>
    <p:sldId id="604" r:id="rId36"/>
    <p:sldId id="605" r:id="rId37"/>
    <p:sldId id="495" r:id="rId38"/>
    <p:sldId id="454"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6"/>
            <p14:sldId id="634"/>
            <p14:sldId id="614"/>
            <p14:sldId id="637"/>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000" autoAdjust="0"/>
  </p:normalViewPr>
  <p:slideViewPr>
    <p:cSldViewPr snapToGrid="0">
      <p:cViewPr varScale="1">
        <p:scale>
          <a:sx n="71" d="100"/>
          <a:sy n="71" d="100"/>
        </p:scale>
        <p:origin x="100"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613875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49662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600144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27</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7:50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7:50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7:50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7:50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5.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9.emf"/><Relationship Id="rId4" Type="http://schemas.openxmlformats.org/officeDocument/2006/relationships/tags" Target="../tags/tag5.xml"/><Relationship Id="rId9" Type="http://schemas.openxmlformats.org/officeDocument/2006/relationships/image" Target="../media/image38.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7.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8.xml"/><Relationship Id="rId4"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9.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20.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5.emf"/><Relationship Id="rId3" Type="http://schemas.openxmlformats.org/officeDocument/2006/relationships/image" Target="../media/image41.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2.emf"/><Relationship Id="rId10"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803666" y="3415430"/>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640672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3" name="Group 22"/>
          <p:cNvGrpSpPr/>
          <p:nvPr/>
        </p:nvGrpSpPr>
        <p:grpSpPr>
          <a:xfrm>
            <a:off x="460565" y="1560570"/>
            <a:ext cx="3597400" cy="1815507"/>
            <a:chOff x="1377911" y="1941196"/>
            <a:chExt cx="2777992" cy="1430827"/>
          </a:xfrm>
        </p:grpSpPr>
        <p:pic>
          <p:nvPicPr>
            <p:cNvPr id="24" name="Picture 23"/>
            <p:cNvPicPr>
              <a:picLocks noChangeAspect="1"/>
            </p:cNvPicPr>
            <p:nvPr/>
          </p:nvPicPr>
          <p:blipFill>
            <a:blip r:embed="rId3"/>
            <a:stretch>
              <a:fillRect/>
            </a:stretch>
          </p:blipFill>
          <p:spPr>
            <a:xfrm>
              <a:off x="1377911" y="2052651"/>
              <a:ext cx="1833313" cy="1319372"/>
            </a:xfrm>
            <a:prstGeom prst="rect">
              <a:avLst/>
            </a:prstGeom>
          </p:spPr>
        </p:pic>
        <p:sp>
          <p:nvSpPr>
            <p:cNvPr id="25" name="TextBox 24"/>
            <p:cNvSpPr txBox="1"/>
            <p:nvPr/>
          </p:nvSpPr>
          <p:spPr>
            <a:xfrm>
              <a:off x="3126735" y="1941196"/>
              <a:ext cx="1029168" cy="494829"/>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Deploy</a:t>
              </a:r>
            </a:p>
          </p:txBody>
        </p:sp>
      </p:grpSp>
      <p:grpSp>
        <p:nvGrpSpPr>
          <p:cNvPr id="26" name="Group 25"/>
          <p:cNvGrpSpPr/>
          <p:nvPr/>
        </p:nvGrpSpPr>
        <p:grpSpPr>
          <a:xfrm>
            <a:off x="1547018" y="1777845"/>
            <a:ext cx="9921003" cy="1776612"/>
            <a:chOff x="2941602" y="3479676"/>
            <a:chExt cx="7661217" cy="1400175"/>
          </a:xfrm>
        </p:grpSpPr>
        <p:pic>
          <p:nvPicPr>
            <p:cNvPr id="27" name="Picture 26"/>
            <p:cNvPicPr>
              <a:picLocks noChangeAspect="1"/>
            </p:cNvPicPr>
            <p:nvPr/>
          </p:nvPicPr>
          <p:blipFill>
            <a:blip r:embed="rId4"/>
            <a:stretch>
              <a:fillRect/>
            </a:stretch>
          </p:blipFill>
          <p:spPr>
            <a:xfrm>
              <a:off x="8088219" y="3479676"/>
              <a:ext cx="2514600" cy="1400175"/>
            </a:xfrm>
            <a:prstGeom prst="rect">
              <a:avLst/>
            </a:prstGeom>
          </p:spPr>
        </p:pic>
        <p:sp>
          <p:nvSpPr>
            <p:cNvPr id="28" name="TextBox 27"/>
            <p:cNvSpPr txBox="1"/>
            <p:nvPr/>
          </p:nvSpPr>
          <p:spPr>
            <a:xfrm>
              <a:off x="2941602" y="3530188"/>
              <a:ext cx="1230298" cy="494829"/>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Organize</a:t>
              </a:r>
            </a:p>
          </p:txBody>
        </p:sp>
      </p:grpSp>
      <p:grpSp>
        <p:nvGrpSpPr>
          <p:cNvPr id="29" name="Group 28"/>
          <p:cNvGrpSpPr/>
          <p:nvPr/>
        </p:nvGrpSpPr>
        <p:grpSpPr>
          <a:xfrm>
            <a:off x="460564" y="4823027"/>
            <a:ext cx="6477509" cy="1619499"/>
            <a:chOff x="8452099" y="3628294"/>
            <a:chExt cx="5002077" cy="1276350"/>
          </a:xfrm>
        </p:grpSpPr>
        <p:pic>
          <p:nvPicPr>
            <p:cNvPr id="30" name="Picture 29"/>
            <p:cNvPicPr>
              <a:picLocks noChangeAspect="1"/>
            </p:cNvPicPr>
            <p:nvPr/>
          </p:nvPicPr>
          <p:blipFill>
            <a:blip r:embed="rId5"/>
            <a:stretch>
              <a:fillRect/>
            </a:stretch>
          </p:blipFill>
          <p:spPr>
            <a:xfrm>
              <a:off x="8452099" y="3628294"/>
              <a:ext cx="2647950" cy="1276350"/>
            </a:xfrm>
            <a:prstGeom prst="rect">
              <a:avLst/>
            </a:prstGeom>
          </p:spPr>
        </p:pic>
        <p:sp>
          <p:nvSpPr>
            <p:cNvPr id="31" name="TextBox 30"/>
            <p:cNvSpPr txBox="1"/>
            <p:nvPr/>
          </p:nvSpPr>
          <p:spPr>
            <a:xfrm>
              <a:off x="12388515" y="4266469"/>
              <a:ext cx="1065661" cy="494829"/>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276814500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858447" y="1729897"/>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314341" y="813579"/>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980" y="1883091"/>
            <a:ext cx="715487" cy="780290"/>
          </a:xfrm>
          <a:prstGeom prst="rect">
            <a:avLst/>
          </a:prstGeom>
          <a:solidFill>
            <a:schemeClr val="bg1"/>
          </a:solidFill>
        </p:spPr>
      </p:pic>
      <p:sp>
        <p:nvSpPr>
          <p:cNvPr id="31" name="TextBox 30"/>
          <p:cNvSpPr txBox="1"/>
          <p:nvPr/>
        </p:nvSpPr>
        <p:spPr>
          <a:xfrm>
            <a:off x="2064229" y="1992624"/>
            <a:ext cx="1304336" cy="544765"/>
          </a:xfrm>
          <a:prstGeom prst="rect">
            <a:avLst/>
          </a:prstGeom>
          <a:noFill/>
        </p:spPr>
        <p:txBody>
          <a:bodyPr wrap="square" lIns="182880" tIns="146304" rIns="182880" bIns="146304" rtlCol="0">
            <a:spAutoFit/>
          </a:bodyPr>
          <a:lstStyle/>
          <a:p>
            <a:pPr>
              <a:lnSpc>
                <a:spcPct val="90000"/>
              </a:lnSpc>
              <a:spcAft>
                <a:spcPts val="600"/>
              </a:spcAft>
            </a:pPr>
            <a:r>
              <a:rPr lang="en-US" b="1" dirty="0" err="1" smtClean="0">
                <a:gradFill>
                  <a:gsLst>
                    <a:gs pos="2917">
                      <a:schemeClr val="tx1"/>
                    </a:gs>
                    <a:gs pos="30000">
                      <a:schemeClr val="tx1"/>
                    </a:gs>
                  </a:gsLst>
                  <a:lin ang="5400000" scaled="0"/>
                </a:gradFill>
              </a:rPr>
              <a:t>Edpoint</a:t>
            </a:r>
            <a:endParaRPr lang="en-US" b="1" dirty="0" smtClean="0">
              <a:gradFill>
                <a:gsLst>
                  <a:gs pos="2917">
                    <a:schemeClr val="tx1"/>
                  </a:gs>
                  <a:gs pos="30000">
                    <a:schemeClr val="tx1"/>
                  </a:gs>
                </a:gsLst>
                <a:lin ang="5400000" scaled="0"/>
              </a:gradFill>
            </a:endParaRPr>
          </a:p>
        </p:txBody>
      </p:sp>
      <p:sp>
        <p:nvSpPr>
          <p:cNvPr id="36" name="TextBox 35"/>
          <p:cNvSpPr txBox="1"/>
          <p:nvPr/>
        </p:nvSpPr>
        <p:spPr>
          <a:xfrm>
            <a:off x="2094149" y="2436624"/>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endParaRPr lang="en-US" sz="2000" dirty="0" smtClean="0">
              <a:gradFill>
                <a:gsLst>
                  <a:gs pos="2917">
                    <a:schemeClr val="tx1"/>
                  </a:gs>
                  <a:gs pos="30000">
                    <a:schemeClr val="tx1"/>
                  </a:gs>
                </a:gsLst>
                <a:lin ang="5400000" scaled="0"/>
              </a:gradFill>
            </a:endParaRPr>
          </a:p>
        </p:txBody>
      </p:sp>
      <p:grpSp>
        <p:nvGrpSpPr>
          <p:cNvPr id="34" name="Group 33"/>
          <p:cNvGrpSpPr/>
          <p:nvPr/>
        </p:nvGrpSpPr>
        <p:grpSpPr>
          <a:xfrm rot="16200000">
            <a:off x="6375124" y="2920964"/>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6031587" y="3771156"/>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953991" y="1171485"/>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118260" y="3056690"/>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http:10011</a:t>
            </a:r>
          </a:p>
          <a:p>
            <a:pPr>
              <a:lnSpc>
                <a:spcPct val="90000"/>
              </a:lnSpc>
              <a:spcAft>
                <a:spcPts val="600"/>
              </a:spcAft>
            </a:pPr>
            <a:r>
              <a:rPr lang="en-US" sz="1400" dirty="0" smtClean="0">
                <a:solidFill>
                  <a:schemeClr val="bg1"/>
                </a:solidFill>
              </a:rPr>
              <a:t>http:10012</a:t>
            </a:r>
            <a:endParaRPr lang="en-US" sz="1400" dirty="0" smtClean="0">
              <a:solidFill>
                <a:schemeClr val="bg1"/>
              </a:solidFill>
            </a:endParaRPr>
          </a:p>
        </p:txBody>
      </p:sp>
      <p:sp>
        <p:nvSpPr>
          <p:cNvPr id="35" name="TextBox 34"/>
          <p:cNvSpPr txBox="1"/>
          <p:nvPr/>
        </p:nvSpPr>
        <p:spPr>
          <a:xfrm>
            <a:off x="8826857" y="177243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http:10010</a:t>
            </a:r>
          </a:p>
        </p:txBody>
      </p:sp>
      <p:cxnSp>
        <p:nvCxnSpPr>
          <p:cNvPr id="63" name="Straight Arrow Connector 62"/>
          <p:cNvCxnSpPr/>
          <p:nvPr/>
        </p:nvCxnSpPr>
        <p:spPr>
          <a:xfrm flipV="1">
            <a:off x="7249060" y="1792304"/>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9045373" y="4192824"/>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953991" y="2612291"/>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759841" y="317999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http:10011</a:t>
            </a:r>
          </a:p>
        </p:txBody>
      </p:sp>
      <p:sp>
        <p:nvSpPr>
          <p:cNvPr id="62" name="TextBox 61"/>
          <p:cNvSpPr txBox="1"/>
          <p:nvPr/>
        </p:nvSpPr>
        <p:spPr>
          <a:xfrm>
            <a:off x="8905694" y="472589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http:10012</a:t>
            </a:r>
          </a:p>
        </p:txBody>
      </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4130" y="971733"/>
            <a:ext cx="553551" cy="553551"/>
          </a:xfrm>
          <a:prstGeom prst="rect">
            <a:avLst/>
          </a:prstGeom>
        </p:spPr>
      </p:pic>
      <p:cxnSp>
        <p:nvCxnSpPr>
          <p:cNvPr id="75" name="Straight Arrow Connector 74"/>
          <p:cNvCxnSpPr/>
          <p:nvPr/>
        </p:nvCxnSpPr>
        <p:spPr>
          <a:xfrm>
            <a:off x="7250045" y="3124694"/>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234531" y="3124694"/>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962199" y="3148468"/>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45799" y="2503899"/>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http:10010</a:t>
            </a:r>
          </a:p>
        </p:txBody>
      </p:sp>
    </p:spTree>
    <p:extLst>
      <p:ext uri="{BB962C8B-B14F-4D97-AF65-F5344CB8AC3E}">
        <p14:creationId xmlns:p14="http://schemas.microsoft.com/office/powerpoint/2010/main" val="275522539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9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6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9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1510</TotalTime>
  <Words>2705</Words>
  <Application>Microsoft Office PowerPoint</Application>
  <PresentationFormat>Widescreen</PresentationFormat>
  <Paragraphs>416</Paragraphs>
  <Slides>35</Slides>
  <Notes>30</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PowerPoint Presentation</vt:lpstr>
      <vt:lpstr>Cloud Services</vt:lpstr>
      <vt:lpstr>PowerPoint Presentation</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39</cp:revision>
  <cp:lastPrinted>2014-03-26T17:46:13Z</cp:lastPrinted>
  <dcterms:created xsi:type="dcterms:W3CDTF">2015-04-24T19:16:14Z</dcterms:created>
  <dcterms:modified xsi:type="dcterms:W3CDTF">2015-05-11T12:36:05Z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